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5DD9D-FC83-4092-B25F-EB5B700B86D1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6701-E182-4635-8802-74C0C54DF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189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5DD9D-FC83-4092-B25F-EB5B700B86D1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6701-E182-4635-8802-74C0C54DF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117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5DD9D-FC83-4092-B25F-EB5B700B86D1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6701-E182-4635-8802-74C0C54DF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093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5DD9D-FC83-4092-B25F-EB5B700B86D1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6701-E182-4635-8802-74C0C54DF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970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5DD9D-FC83-4092-B25F-EB5B700B86D1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6701-E182-4635-8802-74C0C54DF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95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5DD9D-FC83-4092-B25F-EB5B700B86D1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6701-E182-4635-8802-74C0C54DF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640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5DD9D-FC83-4092-B25F-EB5B700B86D1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6701-E182-4635-8802-74C0C54DF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04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5DD9D-FC83-4092-B25F-EB5B700B86D1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6701-E182-4635-8802-74C0C54DF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910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5DD9D-FC83-4092-B25F-EB5B700B86D1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6701-E182-4635-8802-74C0C54DF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837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5DD9D-FC83-4092-B25F-EB5B700B86D1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6701-E182-4635-8802-74C0C54DF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930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5DD9D-FC83-4092-B25F-EB5B700B86D1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6701-E182-4635-8802-74C0C54DF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784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5DD9D-FC83-4092-B25F-EB5B700B86D1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16701-E182-4635-8802-74C0C54DF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231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003" y="177490"/>
            <a:ext cx="119121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Адрес местонахождения: г. Москва, район Щербинка, ул. </a:t>
            </a:r>
            <a:r>
              <a:rPr lang="ru-RU" dirty="0" err="1" smtClean="0"/>
              <a:t>Захарьинские</a:t>
            </a:r>
            <a:r>
              <a:rPr lang="ru-RU" dirty="0" smtClean="0"/>
              <a:t> Дворики, возле дома 3. Марка ТС: ВАЗ 21043, Цвет: красный, ГРЗ: Н 793 ОН 76.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благоустройства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</a:t>
            </a:r>
            <a:endParaRPr lang="ru-RU" dirty="0"/>
          </a:p>
        </p:txBody>
      </p:sp>
      <p:sp>
        <p:nvSpPr>
          <p:cNvPr id="5" name="AutoShape 2" descr="blob:https://web.whatsapp.com/59a4a5fa-68e7-4a7a-9477-ed1283f2d56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75" y="2967644"/>
            <a:ext cx="3044457" cy="21432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0292" y="2967644"/>
            <a:ext cx="2989499" cy="21432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7155" y="2967644"/>
            <a:ext cx="2904780" cy="213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670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6952" y="376996"/>
            <a:ext cx="109977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Адрес местонахождения: г. Москва, район Щербинка, ул. </a:t>
            </a:r>
            <a:r>
              <a:rPr lang="ru-RU" dirty="0" err="1" smtClean="0"/>
              <a:t>Захарьинские</a:t>
            </a:r>
            <a:r>
              <a:rPr lang="ru-RU" dirty="0" smtClean="0"/>
              <a:t> Дворики, возле дома 3. Марка ТС: Мерседес-</a:t>
            </a:r>
            <a:r>
              <a:rPr lang="ru-RU" dirty="0" err="1" smtClean="0"/>
              <a:t>Бенц</a:t>
            </a:r>
            <a:r>
              <a:rPr lang="ru-RU" dirty="0" smtClean="0"/>
              <a:t>, Цвет: свело-бежевый, ГРЗ: б/н.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благоустройства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172" y="3149850"/>
            <a:ext cx="2960370" cy="22263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5744" y="3149850"/>
            <a:ext cx="3004300" cy="22263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7685" y="3149851"/>
            <a:ext cx="3165937" cy="222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21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7817" y="255121"/>
            <a:ext cx="1167106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Адрес местонахождения: г. Москва, район Щербинка, пос. Фабрики им 1 Мая, возле дома 12. Марка ТС: ВАЗ 21140 ЛАДА САМАРА, Цвет: серый, ГРЗ: Н 415 СР 123.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благоустройства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079" y="2718261"/>
            <a:ext cx="2825589" cy="30112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8020" y="2718261"/>
            <a:ext cx="2627264" cy="30112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3737" y="2718261"/>
            <a:ext cx="2499767" cy="301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2628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340</Words>
  <Application>Microsoft Office PowerPoint</Application>
  <PresentationFormat>Широкоэкранный</PresentationFormat>
  <Paragraphs>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2</cp:revision>
  <dcterms:created xsi:type="dcterms:W3CDTF">2025-02-13T13:10:45Z</dcterms:created>
  <dcterms:modified xsi:type="dcterms:W3CDTF">2025-02-13T13:10:57Z</dcterms:modified>
</cp:coreProperties>
</file>